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5" d="100"/>
          <a:sy n="15" d="100"/>
        </p:scale>
        <p:origin x="23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INSERTAR TITULO DEL TALLER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85441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INSERTAR TITULO PONENCIA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8620668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INSERTAR AUTORES Y AFILIACIÓN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8505302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smtClean="0"/>
              <a:t>Insertar Texto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err="1" smtClean="0"/>
              <a:t>Insertar</a:t>
            </a:r>
            <a:r>
              <a:rPr lang="en-US" sz="2800" dirty="0" smtClean="0"/>
              <a:t> </a:t>
            </a:r>
            <a:r>
              <a:rPr lang="en-US" sz="2800" dirty="0" err="1" smtClean="0"/>
              <a:t>Texto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INSERTAR TITULO DEL TALLER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UCP-Varona</cp:lastModifiedBy>
  <cp:revision>5</cp:revision>
  <dcterms:created xsi:type="dcterms:W3CDTF">2021-12-21T16:45:31Z</dcterms:created>
  <dcterms:modified xsi:type="dcterms:W3CDTF">2022-01-06T14:35:52Z</dcterms:modified>
</cp:coreProperties>
</file>